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4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4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9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9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5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8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7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9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8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5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03C8E-A928-504A-902A-FC00FCD41503}" type="datetimeFigureOut">
              <a:rPr lang="en-US" smtClean="0"/>
              <a:t>28/10/14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63FFF-48F4-F44A-93B2-3BC8098B6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4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50876"/>
            <a:ext cx="7772400" cy="2540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Collection of Hadith &amp; its status in Islamic Law</a:t>
            </a:r>
            <a:r>
              <a:rPr lang="en-HK" dirty="0" smtClean="0">
                <a:effectLst/>
              </a:rPr>
              <a:t> </a:t>
            </a:r>
            <a:br>
              <a:rPr lang="en-HK" dirty="0" smtClean="0">
                <a:effectLst/>
              </a:rPr>
            </a:br>
            <a:r>
              <a:rPr lang="en-HK" dirty="0" smtClean="0"/>
              <a:t>Presented by Muhammad Arshad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dirty="0"/>
              <a:t>Hadith collection process; classification of Hadith</a:t>
            </a:r>
            <a:endParaRPr lang="en-HK" dirty="0"/>
          </a:p>
          <a:p>
            <a:pPr lvl="0"/>
            <a:r>
              <a:rPr lang="en-US" dirty="0"/>
              <a:t>Hadith and life</a:t>
            </a:r>
            <a:endParaRPr lang="en-H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68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Hadith?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Importance</a:t>
            </a:r>
          </a:p>
          <a:p>
            <a:r>
              <a:rPr lang="en-US" dirty="0" smtClean="0"/>
              <a:t>Unique qualities</a:t>
            </a:r>
          </a:p>
          <a:p>
            <a:r>
              <a:rPr lang="en-US" dirty="0" smtClean="0"/>
              <a:t>Difference between Quran and Hadith</a:t>
            </a:r>
          </a:p>
          <a:p>
            <a:r>
              <a:rPr lang="en-US" dirty="0" smtClean="0"/>
              <a:t>Difference between history and hadith </a:t>
            </a:r>
          </a:p>
          <a:p>
            <a:r>
              <a:rPr lang="en-US" dirty="0" smtClean="0"/>
              <a:t>Hadith in early stage</a:t>
            </a:r>
          </a:p>
          <a:p>
            <a:r>
              <a:rPr lang="en-US" dirty="0" smtClean="0"/>
              <a:t>Hadith in the time of companions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261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Compilation of Hadith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Preservation of hadith in period of </a:t>
            </a:r>
            <a:r>
              <a:rPr lang="en-US" dirty="0" err="1" smtClean="0"/>
              <a:t>Sahabah</a:t>
            </a:r>
            <a:endParaRPr lang="en-US" dirty="0" smtClean="0"/>
          </a:p>
          <a:p>
            <a:r>
              <a:rPr lang="en-US" dirty="0" smtClean="0"/>
              <a:t>Means of preservation</a:t>
            </a:r>
          </a:p>
          <a:p>
            <a:r>
              <a:rPr lang="en-US" dirty="0" smtClean="0"/>
              <a:t>Written Forms of Hadith</a:t>
            </a:r>
          </a:p>
          <a:p>
            <a:r>
              <a:rPr lang="en-US" dirty="0" smtClean="0"/>
              <a:t>Letters of the Prophet Muhammad SAWS</a:t>
            </a:r>
          </a:p>
          <a:p>
            <a:r>
              <a:rPr lang="en-US" dirty="0" smtClean="0"/>
              <a:t>Books and booklets of hadith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60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Compilation stages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stage of Hadith book compilation in 2</a:t>
            </a:r>
            <a:r>
              <a:rPr lang="en-US" baseline="30000" dirty="0" smtClean="0"/>
              <a:t>nd</a:t>
            </a:r>
            <a:r>
              <a:rPr lang="en-US" dirty="0" smtClean="0"/>
              <a:t> century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Hazam</a:t>
            </a:r>
            <a:r>
              <a:rPr lang="en-US" dirty="0" smtClean="0"/>
              <a:t> and </a:t>
            </a:r>
            <a:r>
              <a:rPr lang="en-US" dirty="0" err="1" smtClean="0"/>
              <a:t>Shahab</a:t>
            </a:r>
            <a:r>
              <a:rPr lang="en-US" dirty="0" smtClean="0"/>
              <a:t> </a:t>
            </a:r>
            <a:r>
              <a:rPr lang="en-US" dirty="0" err="1" smtClean="0"/>
              <a:t>Zuhri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stage of Hadith book compilation </a:t>
            </a:r>
          </a:p>
          <a:p>
            <a:r>
              <a:rPr lang="en-US" dirty="0" smtClean="0"/>
              <a:t> Imam Malik Imam </a:t>
            </a:r>
            <a:r>
              <a:rPr lang="en-US" dirty="0" err="1" smtClean="0"/>
              <a:t>Auzai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stage of Hadith book compilation in 3</a:t>
            </a:r>
            <a:r>
              <a:rPr lang="en-US" baseline="30000" dirty="0" smtClean="0"/>
              <a:t>rd</a:t>
            </a:r>
            <a:r>
              <a:rPr lang="en-US" dirty="0" smtClean="0"/>
              <a:t> century in </a:t>
            </a:r>
            <a:r>
              <a:rPr lang="en-US" dirty="0" err="1" smtClean="0"/>
              <a:t>Masaneed</a:t>
            </a:r>
            <a:r>
              <a:rPr lang="en-US" dirty="0" smtClean="0"/>
              <a:t> forms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 stage of Hadith book compilation by 6 great imams of Hadith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4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Hadith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Khabr</a:t>
            </a:r>
            <a:r>
              <a:rPr lang="en-US" dirty="0" smtClean="0"/>
              <a:t> e </a:t>
            </a:r>
            <a:r>
              <a:rPr lang="en-US" dirty="0" err="1" smtClean="0"/>
              <a:t>Mutawatir</a:t>
            </a:r>
            <a:endParaRPr lang="en-US" dirty="0" smtClean="0"/>
          </a:p>
          <a:p>
            <a:r>
              <a:rPr lang="en-US" dirty="0" err="1" smtClean="0"/>
              <a:t>Khabr</a:t>
            </a:r>
            <a:r>
              <a:rPr lang="en-US" dirty="0" smtClean="0"/>
              <a:t> e Wahid</a:t>
            </a:r>
          </a:p>
          <a:p>
            <a:r>
              <a:rPr lang="en-US" dirty="0" smtClean="0"/>
              <a:t>Jain of hadith (</a:t>
            </a:r>
            <a:r>
              <a:rPr lang="en-US" dirty="0" err="1" smtClean="0"/>
              <a:t>Riwayat</a:t>
            </a:r>
            <a:r>
              <a:rPr lang="en-US" dirty="0" smtClean="0"/>
              <a:t>)</a:t>
            </a:r>
          </a:p>
          <a:p>
            <a:r>
              <a:rPr lang="en-US" dirty="0" smtClean="0"/>
              <a:t>Text of Hadith (</a:t>
            </a:r>
            <a:r>
              <a:rPr lang="en-US" dirty="0" err="1" smtClean="0"/>
              <a:t>Drayat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Week Hadith (</a:t>
            </a:r>
            <a:r>
              <a:rPr lang="en-US" dirty="0" err="1" smtClean="0"/>
              <a:t>daeef</a:t>
            </a:r>
            <a:r>
              <a:rPr lang="en-US" dirty="0" smtClean="0"/>
              <a:t>)</a:t>
            </a:r>
          </a:p>
          <a:p>
            <a:r>
              <a:rPr lang="en-US" dirty="0" smtClean="0"/>
              <a:t>Fabricated Hadith (</a:t>
            </a:r>
            <a:r>
              <a:rPr lang="en-US" dirty="0" err="1" smtClean="0"/>
              <a:t>Madooa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009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Hadith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life</a:t>
            </a:r>
          </a:p>
          <a:p>
            <a:r>
              <a:rPr lang="en-US" dirty="0" smtClean="0"/>
              <a:t>Social life</a:t>
            </a:r>
          </a:p>
          <a:p>
            <a:r>
              <a:rPr lang="en-US" dirty="0" smtClean="0"/>
              <a:t>In jurisprudence</a:t>
            </a:r>
          </a:p>
          <a:p>
            <a:r>
              <a:rPr lang="en-US" dirty="0" smtClean="0"/>
              <a:t>Political field</a:t>
            </a:r>
          </a:p>
          <a:p>
            <a:r>
              <a:rPr lang="en-US" dirty="0" smtClean="0"/>
              <a:t>Economical field</a:t>
            </a:r>
          </a:p>
          <a:p>
            <a:r>
              <a:rPr lang="en-US" dirty="0" smtClean="0"/>
              <a:t>Source of knowledge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largest authority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47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178</Words>
  <Application>Microsoft Macintosh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Collection of Hadith &amp; its status in Islamic Law  Presented by Muhammad Arshad</vt:lpstr>
      <vt:lpstr>What is Hadith?</vt:lpstr>
      <vt:lpstr>Compilation of Hadith</vt:lpstr>
      <vt:lpstr>Compilation stages </vt:lpstr>
      <vt:lpstr>Classification of Hadith </vt:lpstr>
      <vt:lpstr>Status of Hadith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Collection of Hadith &amp; its status in Islamic Law </dc:title>
  <dc:creator>Muhammad Arshad</dc:creator>
  <cp:lastModifiedBy>Muhammad Arshad</cp:lastModifiedBy>
  <cp:revision>6</cp:revision>
  <dcterms:created xsi:type="dcterms:W3CDTF">2014-10-28T04:45:12Z</dcterms:created>
  <dcterms:modified xsi:type="dcterms:W3CDTF">2014-10-28T06:01:36Z</dcterms:modified>
</cp:coreProperties>
</file>